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</p:sldIdLst>
  <p:sldSz cx="6858000" cy="9906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30156"/>
    <a:srgbClr val="44015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35" autoAdjust="0"/>
    <p:restoredTop sz="94660"/>
  </p:normalViewPr>
  <p:slideViewPr>
    <p:cSldViewPr snapToGrid="0">
      <p:cViewPr>
        <p:scale>
          <a:sx n="91" d="100"/>
          <a:sy n="91" d="100"/>
        </p:scale>
        <p:origin x="1350" y="-9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4EA61-497E-4870-97A2-277C20D5F386}" type="datetimeFigureOut">
              <a:rPr lang="en-NZ" smtClean="0"/>
              <a:t>24/11/2023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C50EF-F6D8-4EF6-A355-95172E8D5820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0761383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4EA61-497E-4870-97A2-277C20D5F386}" type="datetimeFigureOut">
              <a:rPr lang="en-NZ" smtClean="0"/>
              <a:t>24/11/2023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C50EF-F6D8-4EF6-A355-95172E8D5820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0522878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4EA61-497E-4870-97A2-277C20D5F386}" type="datetimeFigureOut">
              <a:rPr lang="en-NZ" smtClean="0"/>
              <a:t>24/11/2023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C50EF-F6D8-4EF6-A355-95172E8D5820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2922530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4EA61-497E-4870-97A2-277C20D5F386}" type="datetimeFigureOut">
              <a:rPr lang="en-NZ" smtClean="0"/>
              <a:t>24/11/2023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C50EF-F6D8-4EF6-A355-95172E8D5820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9084828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4EA61-497E-4870-97A2-277C20D5F386}" type="datetimeFigureOut">
              <a:rPr lang="en-NZ" smtClean="0"/>
              <a:t>24/11/2023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C50EF-F6D8-4EF6-A355-95172E8D5820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9566861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4EA61-497E-4870-97A2-277C20D5F386}" type="datetimeFigureOut">
              <a:rPr lang="en-NZ" smtClean="0"/>
              <a:t>24/11/2023</a:t>
            </a:fld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C50EF-F6D8-4EF6-A355-95172E8D5820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1805983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4EA61-497E-4870-97A2-277C20D5F386}" type="datetimeFigureOut">
              <a:rPr lang="en-NZ" smtClean="0"/>
              <a:t>24/11/2023</a:t>
            </a:fld>
            <a:endParaRPr lang="en-NZ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C50EF-F6D8-4EF6-A355-95172E8D5820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9450014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4EA61-497E-4870-97A2-277C20D5F386}" type="datetimeFigureOut">
              <a:rPr lang="en-NZ" smtClean="0"/>
              <a:t>24/11/2023</a:t>
            </a:fld>
            <a:endParaRPr lang="en-NZ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C50EF-F6D8-4EF6-A355-95172E8D5820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1674193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4EA61-497E-4870-97A2-277C20D5F386}" type="datetimeFigureOut">
              <a:rPr lang="en-NZ" smtClean="0"/>
              <a:t>24/11/2023</a:t>
            </a:fld>
            <a:endParaRPr lang="en-NZ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C50EF-F6D8-4EF6-A355-95172E8D5820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7646766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4EA61-497E-4870-97A2-277C20D5F386}" type="datetimeFigureOut">
              <a:rPr lang="en-NZ" smtClean="0"/>
              <a:t>24/11/2023</a:t>
            </a:fld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C50EF-F6D8-4EF6-A355-95172E8D5820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3923435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4EA61-497E-4870-97A2-277C20D5F386}" type="datetimeFigureOut">
              <a:rPr lang="en-NZ" smtClean="0"/>
              <a:t>24/11/2023</a:t>
            </a:fld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C50EF-F6D8-4EF6-A355-95172E8D5820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0814096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44EA61-497E-4870-97A2-277C20D5F386}" type="datetimeFigureOut">
              <a:rPr lang="en-NZ" smtClean="0"/>
              <a:t>24/11/2023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AC50EF-F6D8-4EF6-A355-95172E8D5820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0047563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E53CD8E-9106-48AF-A798-60851AF808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9284" y="2427842"/>
            <a:ext cx="3024941" cy="41262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C08B9FD-C751-4DAC-B740-092D2C3C41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546" y="2427842"/>
            <a:ext cx="2783192" cy="1953289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C6DC499-630F-4F05-A606-A62FE03740C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7" t="1195" r="508" b="1695"/>
          <a:stretch/>
        </p:blipFill>
        <p:spPr>
          <a:xfrm>
            <a:off x="284545" y="4593428"/>
            <a:ext cx="3143958" cy="196068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3842928-1730-4D17-9BD4-BA83CBE2871E}"/>
              </a:ext>
            </a:extLst>
          </p:cNvPr>
          <p:cNvSpPr/>
          <p:nvPr/>
        </p:nvSpPr>
        <p:spPr>
          <a:xfrm>
            <a:off x="5393250" y="4437443"/>
            <a:ext cx="135467" cy="846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6A8546-A456-45EA-AC04-27B08FF338CE}"/>
              </a:ext>
            </a:extLst>
          </p:cNvPr>
          <p:cNvSpPr txBox="1"/>
          <p:nvPr/>
        </p:nvSpPr>
        <p:spPr>
          <a:xfrm>
            <a:off x="284545" y="2427842"/>
            <a:ext cx="36576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1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1DACCC9-D0FD-46C3-8411-794C76C33663}"/>
              </a:ext>
            </a:extLst>
          </p:cNvPr>
          <p:cNvSpPr txBox="1"/>
          <p:nvPr/>
        </p:nvSpPr>
        <p:spPr>
          <a:xfrm>
            <a:off x="3559284" y="2427841"/>
            <a:ext cx="36576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1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2F6B7D3-74C8-47C9-AD3D-836BD00351B4}"/>
              </a:ext>
            </a:extLst>
          </p:cNvPr>
          <p:cNvSpPr txBox="1"/>
          <p:nvPr/>
        </p:nvSpPr>
        <p:spPr>
          <a:xfrm>
            <a:off x="284545" y="4649889"/>
            <a:ext cx="36576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1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c)</a:t>
            </a:r>
          </a:p>
        </p:txBody>
      </p:sp>
    </p:spTree>
    <p:extLst>
      <p:ext uri="{BB962C8B-B14F-4D97-AF65-F5344CB8AC3E}">
        <p14:creationId xmlns:p14="http://schemas.microsoft.com/office/powerpoint/2010/main" val="35215090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E53CD8E-9106-48AF-A798-60851AF808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250" y="2575922"/>
            <a:ext cx="3024941" cy="41262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C08B9FD-C751-4DAC-B740-092D2C3C41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9811" y="2575924"/>
            <a:ext cx="2783192" cy="1953289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C6DC499-630F-4F05-A606-A62FE03740C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7" t="1195" r="508" b="1695"/>
          <a:stretch/>
        </p:blipFill>
        <p:spPr>
          <a:xfrm>
            <a:off x="3550290" y="4741510"/>
            <a:ext cx="3143958" cy="196068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3842928-1730-4D17-9BD4-BA83CBE2871E}"/>
              </a:ext>
            </a:extLst>
          </p:cNvPr>
          <p:cNvSpPr/>
          <p:nvPr/>
        </p:nvSpPr>
        <p:spPr>
          <a:xfrm>
            <a:off x="2066014" y="4596724"/>
            <a:ext cx="135467" cy="846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B0C1DA-F54F-46F6-8B42-69F36E2C393D}"/>
              </a:ext>
            </a:extLst>
          </p:cNvPr>
          <p:cNvSpPr txBox="1"/>
          <p:nvPr/>
        </p:nvSpPr>
        <p:spPr>
          <a:xfrm>
            <a:off x="243250" y="2575924"/>
            <a:ext cx="452874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1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(a)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EC70B26-666B-47B2-830C-83544139E5DD}"/>
              </a:ext>
            </a:extLst>
          </p:cNvPr>
          <p:cNvSpPr txBox="1"/>
          <p:nvPr/>
        </p:nvSpPr>
        <p:spPr>
          <a:xfrm>
            <a:off x="3589811" y="2575923"/>
            <a:ext cx="439448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1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470C95A-569E-441D-A8D8-21C6C201E606}"/>
              </a:ext>
            </a:extLst>
          </p:cNvPr>
          <p:cNvSpPr txBox="1"/>
          <p:nvPr/>
        </p:nvSpPr>
        <p:spPr>
          <a:xfrm>
            <a:off x="3550289" y="4776028"/>
            <a:ext cx="478969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1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(c)</a:t>
            </a:r>
          </a:p>
        </p:txBody>
      </p:sp>
    </p:spTree>
    <p:extLst>
      <p:ext uri="{BB962C8B-B14F-4D97-AF65-F5344CB8AC3E}">
        <p14:creationId xmlns:p14="http://schemas.microsoft.com/office/powerpoint/2010/main" val="1222929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C86D809-E137-44B7-A656-E32FCC6008F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2" t="757" b="1457"/>
          <a:stretch/>
        </p:blipFill>
        <p:spPr>
          <a:xfrm>
            <a:off x="3429000" y="4776028"/>
            <a:ext cx="3185750" cy="19926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E53CD8E-9106-48AF-A798-60851AF808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250" y="2575922"/>
            <a:ext cx="3024941" cy="41262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C08B9FD-C751-4DAC-B740-092D2C3C41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3691" y="2617962"/>
            <a:ext cx="2684862" cy="1848935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3842928-1730-4D17-9BD4-BA83CBE2871E}"/>
              </a:ext>
            </a:extLst>
          </p:cNvPr>
          <p:cNvSpPr/>
          <p:nvPr/>
        </p:nvSpPr>
        <p:spPr>
          <a:xfrm>
            <a:off x="2066014" y="4596724"/>
            <a:ext cx="135467" cy="846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B0C1DA-F54F-46F6-8B42-69F36E2C393D}"/>
              </a:ext>
            </a:extLst>
          </p:cNvPr>
          <p:cNvSpPr txBox="1"/>
          <p:nvPr/>
        </p:nvSpPr>
        <p:spPr>
          <a:xfrm>
            <a:off x="243250" y="2575924"/>
            <a:ext cx="452874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1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(a)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EC70B26-666B-47B2-830C-83544139E5DD}"/>
              </a:ext>
            </a:extLst>
          </p:cNvPr>
          <p:cNvSpPr txBox="1"/>
          <p:nvPr/>
        </p:nvSpPr>
        <p:spPr>
          <a:xfrm>
            <a:off x="3442671" y="2607453"/>
            <a:ext cx="439448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1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470C95A-569E-441D-A8D8-21C6C201E606}"/>
              </a:ext>
            </a:extLst>
          </p:cNvPr>
          <p:cNvSpPr txBox="1"/>
          <p:nvPr/>
        </p:nvSpPr>
        <p:spPr>
          <a:xfrm>
            <a:off x="3434679" y="4818068"/>
            <a:ext cx="478969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1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(c)</a:t>
            </a:r>
          </a:p>
        </p:txBody>
      </p:sp>
    </p:spTree>
    <p:extLst>
      <p:ext uri="{BB962C8B-B14F-4D97-AF65-F5344CB8AC3E}">
        <p14:creationId xmlns:p14="http://schemas.microsoft.com/office/powerpoint/2010/main" val="7296181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96</TotalTime>
  <Words>24</Words>
  <Application>Microsoft Office PowerPoint</Application>
  <PresentationFormat>A4 Paper (210x297 mm)</PresentationFormat>
  <Paragraphs>9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8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Martin Nguyen</dc:creator>
  <cp:lastModifiedBy>Martin Nguyen</cp:lastModifiedBy>
  <cp:revision>13</cp:revision>
  <dcterms:created xsi:type="dcterms:W3CDTF">2023-05-24T02:29:17Z</dcterms:created>
  <dcterms:modified xsi:type="dcterms:W3CDTF">2023-11-24T02:15:11Z</dcterms:modified>
</cp:coreProperties>
</file>